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28"/>
  </p:notesMasterIdLst>
  <p:sldIdLst>
    <p:sldId id="292" r:id="rId5"/>
    <p:sldId id="1305" r:id="rId6"/>
    <p:sldId id="352" r:id="rId7"/>
    <p:sldId id="1300" r:id="rId8"/>
    <p:sldId id="1284" r:id="rId9"/>
    <p:sldId id="1285" r:id="rId10"/>
    <p:sldId id="1303" r:id="rId11"/>
    <p:sldId id="1304" r:id="rId12"/>
    <p:sldId id="1286" r:id="rId13"/>
    <p:sldId id="1287" r:id="rId14"/>
    <p:sldId id="1307" r:id="rId15"/>
    <p:sldId id="1292" r:id="rId16"/>
    <p:sldId id="1308" r:id="rId17"/>
    <p:sldId id="1293" r:id="rId18"/>
    <p:sldId id="1294" r:id="rId19"/>
    <p:sldId id="1295" r:id="rId20"/>
    <p:sldId id="1306" r:id="rId21"/>
    <p:sldId id="1296" r:id="rId22"/>
    <p:sldId id="1309" r:id="rId23"/>
    <p:sldId id="1310" r:id="rId24"/>
    <p:sldId id="1311" r:id="rId25"/>
    <p:sldId id="1288" r:id="rId26"/>
    <p:sldId id="1249" r:id="rId27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3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164"/>
    <a:srgbClr val="213264"/>
    <a:srgbClr val="841910"/>
    <a:srgbClr val="DFDDFB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895" autoAdjust="0"/>
  </p:normalViewPr>
  <p:slideViewPr>
    <p:cSldViewPr snapToGrid="0">
      <p:cViewPr varScale="1">
        <p:scale>
          <a:sx n="100" d="100"/>
          <a:sy n="100" d="100"/>
        </p:scale>
        <p:origin x="946" y="67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220" Type="http://customschemas.google.com/relationships/presentationmetadata" Target="meta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223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988684" y="102308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5" y="3956068"/>
            <a:ext cx="2095554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:Abirami M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:au912421104002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5693356" y="3956068"/>
            <a:ext cx="2095554" cy="625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  <a:buClr>
                <a:schemeClr val="bg1"/>
              </a:buClr>
            </a:pPr>
            <a:r>
              <a:rPr lang="en-US" sz="1100" dirty="0" err="1">
                <a:solidFill>
                  <a:schemeClr val="tx1"/>
                </a:solidFill>
              </a:rPr>
              <a:t>Shanmuganathan</a:t>
            </a:r>
            <a:r>
              <a:rPr lang="en-US" sz="1100" dirty="0">
                <a:solidFill>
                  <a:schemeClr val="tx1"/>
                </a:solidFill>
              </a:rPr>
              <a:t> Engineering College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Modelling &amp; Results:</a:t>
            </a:r>
            <a:br>
              <a:rPr lang="en-IN" sz="1600" b="1" dirty="0">
                <a:solidFill>
                  <a:srgbClr val="213163"/>
                </a:solidFill>
              </a:rPr>
            </a:br>
            <a:r>
              <a:rPr lang="en-IN" sz="1600" b="1" dirty="0">
                <a:solidFill>
                  <a:srgbClr val="213163"/>
                </a:solidFill>
              </a:rPr>
              <a:t>Terminals: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8BD343F-9E4B-1363-3430-46FDE0FBE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026FB3-3017-33CC-2307-65DFFBA86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75" y="1479394"/>
            <a:ext cx="4185425" cy="31965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7631B6-44F2-7AE9-0C03-36843502FB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0" y="1479394"/>
            <a:ext cx="4185425" cy="319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021900-89F9-A3C3-9987-1A408CCCF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8478"/>
            <a:ext cx="2730540" cy="28862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6A4543-F9CD-2AE9-29CE-91729E8D1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58" y="1098478"/>
            <a:ext cx="2941076" cy="29432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AB2E3D-029A-050C-2A5B-87E1F8579B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2711" y="1114769"/>
            <a:ext cx="3144645" cy="292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95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895133"/>
            <a:ext cx="8832300" cy="451933"/>
          </a:xfrm>
        </p:spPr>
        <p:txBody>
          <a:bodyPr/>
          <a:lstStyle/>
          <a:p>
            <a:pPr algn="ctr"/>
            <a:r>
              <a:rPr lang="en-US" dirty="0"/>
              <a:t>Home page-Register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4FBF9-636B-1E68-241E-ECCF1475C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696833" cy="3179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231DD7-141A-9F23-F6C6-38FCD88B3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41" y="1466451"/>
            <a:ext cx="8453160" cy="302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3A495-ADA3-24F0-5011-C403E9690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63" y="273780"/>
            <a:ext cx="7935127" cy="993870"/>
          </a:xfrm>
        </p:spPr>
        <p:txBody>
          <a:bodyPr/>
          <a:lstStyle/>
          <a:p>
            <a:pPr algn="ctr"/>
            <a:r>
              <a:rPr lang="en-US" sz="2400" dirty="0"/>
              <a:t>Home page-Login page</a:t>
            </a:r>
            <a:endParaRPr lang="en-IN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FD334-F3D6-49F7-B82C-B42BA85EDC31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118DF1-E21A-E593-997D-2444845DA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10" y="1203391"/>
            <a:ext cx="8107027" cy="298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625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sz="2400" b="1" dirty="0"/>
              <a:t>Polls website page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D4FFFD-90A1-8B55-BEF1-BA2CF64577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50491" b="43064"/>
          <a:stretch/>
        </p:blipFill>
        <p:spPr>
          <a:xfrm>
            <a:off x="126380" y="1516564"/>
            <a:ext cx="2007220" cy="15611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596B5BA-0408-4DC4-48E0-E871C47852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756"/>
          <a:stretch/>
        </p:blipFill>
        <p:spPr>
          <a:xfrm>
            <a:off x="2334322" y="1516565"/>
            <a:ext cx="2884450" cy="15611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1037CD6-2105-5CB2-7A8F-BF0325BD00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934"/>
          <a:stretch/>
        </p:blipFill>
        <p:spPr>
          <a:xfrm>
            <a:off x="5507876" y="1516567"/>
            <a:ext cx="3370146" cy="156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sz="2400" b="1" dirty="0"/>
              <a:t>Django administration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11C509-F729-2505-709F-6C3B39B1F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26" t="-577" r="25773" b="37379"/>
          <a:stretch/>
        </p:blipFill>
        <p:spPr>
          <a:xfrm>
            <a:off x="274320" y="1592580"/>
            <a:ext cx="4450080" cy="29159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29C6C6-551A-8E44-E3B4-20F4963DC0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646" r="32137"/>
          <a:stretch/>
        </p:blipFill>
        <p:spPr>
          <a:xfrm>
            <a:off x="4983480" y="1592580"/>
            <a:ext cx="3672840" cy="294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75FAB4-D125-3D61-33A0-34897800E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3" y="1691640"/>
            <a:ext cx="4411980" cy="24817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5B5240-48AA-193D-170D-F43C20CEE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3420" y="1691640"/>
            <a:ext cx="4640580" cy="248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AD631B-64F5-1F82-B8DC-DFBCAFE2D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94" y="1028224"/>
            <a:ext cx="4613486" cy="29036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0D97E0-8E22-8964-2072-75F407A64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4115276"/>
            <a:ext cx="6311500" cy="89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163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42AA-3E13-629A-6815-A8A44897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18066"/>
            <a:ext cx="7886430" cy="649583"/>
          </a:xfrm>
        </p:spPr>
        <p:txBody>
          <a:bodyPr/>
          <a:lstStyle/>
          <a:p>
            <a:pPr algn="ctr"/>
            <a:r>
              <a:rPr lang="en-US" sz="2400" b="1" dirty="0"/>
              <a:t>Polling questions-page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6F8B18-D538-B573-D223-DF4CA68A2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560" y="1648649"/>
            <a:ext cx="7578180" cy="267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1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DD73C-52CD-999B-C45B-1E233376B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2400" b="1" dirty="0"/>
              <a:t>Voting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56334D-B883-F3DB-1C37-44722B66ED32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17C807-379C-6987-20B1-A00574D62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" y="1267650"/>
            <a:ext cx="3939540" cy="28119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A2896D-E75F-B14B-F308-80659829C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210" y="1267650"/>
            <a:ext cx="4368800" cy="281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460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2131377" y="3072946"/>
            <a:ext cx="4881245" cy="4955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Voting Application using Django Framework-ABIRAMI M-(4047,SEC) 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5330A-853A-096F-4428-0CBAFB92A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E8F79B-2034-AD78-1A96-E90BBF248EDE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DAE23-9675-01D8-7481-ECB2B97BC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42" y="1388025"/>
            <a:ext cx="4385458" cy="23725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821B26-727C-48BC-871A-9739EFDFA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399" y="1362553"/>
            <a:ext cx="4263177" cy="2398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4490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15466-7756-F812-5C9D-28BB928B0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2400" b="1" dirty="0"/>
              <a:t>Result-page of my actions in </a:t>
            </a:r>
            <a:r>
              <a:rPr lang="en-IN" sz="2400" b="1" dirty="0" err="1"/>
              <a:t>django</a:t>
            </a:r>
            <a:r>
              <a:rPr lang="en-IN" sz="2400" b="1" dirty="0"/>
              <a:t> administration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95DD3-A31A-E927-8323-C9BE045583ED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pPr algn="ctr"/>
            <a:endParaRPr lang="en-IN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3DFB64-7729-31CD-5E8B-86CED7B90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180" y="1120140"/>
            <a:ext cx="6421118" cy="361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923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Conclusion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BAAD3EB-5AF8-2850-D7B6-2D787F8D5CA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81E9EAEF-4D2C-D890-53FC-DD6FC1B36C83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DA8F84-69F6-23D0-8D5C-DF3FB6AFD68A}"/>
              </a:ext>
            </a:extLst>
          </p:cNvPr>
          <p:cNvSpPr txBox="1"/>
          <p:nvPr/>
        </p:nvSpPr>
        <p:spPr>
          <a:xfrm>
            <a:off x="349404" y="1125200"/>
            <a:ext cx="6594088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In conclusion, the Django web application voting system presents a comprehensive and effective solution for modernizing the electoral process. By leveraging the Django framework's flexibility and security features, the system offers a user-friendly interface for both voters and administrators, ensuring accessibility and transparency in elections.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Through robust user authentication, secure ballot creation, and advanced voting mechanisms, the system enhances the integrity and efficiency of the voting process. Real-time result tabulation and audit trails further contribute to the system's reliability and accountability.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Overall, the Django web application voting system represents a significant step forward in democratizing elections, enabling broader participation and ensuring the integrity of the democratic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878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8652" y="711866"/>
            <a:ext cx="5682470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2800"/>
            </a:pPr>
            <a:r>
              <a:rPr lang="en-IN" sz="1800" b="1" dirty="0">
                <a:solidFill>
                  <a:srgbClr val="213163"/>
                </a:solidFill>
              </a:rPr>
              <a:t>Abstract : </a:t>
            </a:r>
            <a:r>
              <a:rPr lang="en-IN" sz="1800" b="1" i="0" dirty="0">
                <a:solidFill>
                  <a:srgbClr val="213164"/>
                </a:solidFill>
                <a:effectLst/>
                <a:highlight>
                  <a:srgbClr val="FFFFFF"/>
                </a:highlight>
                <a:latin typeface="+mn-lt"/>
              </a:rPr>
              <a:t>Django </a:t>
            </a:r>
            <a:r>
              <a:rPr lang="en-IN" sz="1800" b="1" dirty="0">
                <a:solidFill>
                  <a:srgbClr val="213164"/>
                </a:solidFill>
                <a:highlight>
                  <a:srgbClr val="FFFFFF"/>
                </a:highlight>
                <a:latin typeface="+mn-lt"/>
              </a:rPr>
              <a:t>Web Application</a:t>
            </a:r>
            <a:r>
              <a:rPr lang="en-IN" sz="1800" b="1" i="0" dirty="0">
                <a:solidFill>
                  <a:srgbClr val="213164"/>
                </a:solidFill>
                <a:effectLst/>
                <a:highlight>
                  <a:srgbClr val="FFFFFF"/>
                </a:highlight>
                <a:latin typeface="+mn-lt"/>
              </a:rPr>
              <a:t> Voting System</a:t>
            </a:r>
            <a:br>
              <a:rPr lang="en-IN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endParaRPr lang="en-IN" sz="16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5" name="Picture 2" descr="Image result for online voting system">
            <a:extLst>
              <a:ext uri="{FF2B5EF4-FFF2-40B4-BE49-F238E27FC236}">
                <a16:creationId xmlns:a16="http://schemas.microsoft.com/office/drawing/2014/main" id="{E7AF5603-F558-1852-C523-E3655F953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04" y="1737578"/>
            <a:ext cx="2543175" cy="222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4F9B9B-5AC5-C002-D5BD-A2A0D97E9B54}"/>
              </a:ext>
            </a:extLst>
          </p:cNvPr>
          <p:cNvSpPr txBox="1"/>
          <p:nvPr/>
        </p:nvSpPr>
        <p:spPr>
          <a:xfrm>
            <a:off x="3529026" y="1761460"/>
            <a:ext cx="498307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Söhne"/>
              </a:rPr>
              <a:t>The Django web application voting system is a robust online platform designed to streamline the voting process while maintaining security and accessibility. Leveraging the Django framework, this system provides a user-friendly interface for both voters and administrators, enabling efficient management of elections. The system typically includes features such as user authentication, candidate registration, ballot creation, voting mechanisms, and result tabulation.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800" b="1" dirty="0">
                <a:solidFill>
                  <a:srgbClr val="213163"/>
                </a:solidFill>
              </a:rPr>
              <a:t>Problem Statement</a:t>
            </a:r>
            <a:endParaRPr lang="en-IN" sz="18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F650E-95BA-FAF8-DABA-BB1547762012}"/>
              </a:ext>
            </a:extLst>
          </p:cNvPr>
          <p:cNvSpPr txBox="1"/>
          <p:nvPr/>
        </p:nvSpPr>
        <p:spPr>
          <a:xfrm>
            <a:off x="298948" y="1338144"/>
            <a:ext cx="847929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effectLst/>
                <a:latin typeface="Söhne"/>
              </a:rPr>
              <a:t>The problem statement for a Django web application voting system would typically address the challenges and requirements associated with developing such a system.</a:t>
            </a:r>
          </a:p>
          <a:p>
            <a:endParaRPr lang="en-US" sz="1600" b="0" i="0" dirty="0">
              <a:effectLst/>
              <a:latin typeface="Söhne"/>
            </a:endParaRPr>
          </a:p>
          <a:p>
            <a:r>
              <a:rPr lang="en-US" sz="1600" b="0" i="0" dirty="0">
                <a:effectLst/>
                <a:latin typeface="Söhne"/>
              </a:rPr>
              <a:t>To address these issues, there is a need for a robust online voting system. Such a system should provide a user-friendly interface for both voters and administrators, ensure the integrity and security of the voting process, and adhere to legal and regulatory requirements.</a:t>
            </a:r>
            <a:endParaRPr lang="en-IN" sz="1600" dirty="0"/>
          </a:p>
          <a:p>
            <a:pPr algn="l"/>
            <a:endParaRPr lang="en-US" sz="16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8652" y="734169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800" b="1" dirty="0">
                <a:solidFill>
                  <a:srgbClr val="213163"/>
                </a:solidFill>
              </a:rPr>
              <a:t>Project Overview</a:t>
            </a:r>
            <a:endParaRPr lang="en-IN" sz="18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E6FAA9-341C-8C30-A263-067268155BA1}"/>
              </a:ext>
            </a:extLst>
          </p:cNvPr>
          <p:cNvSpPr txBox="1"/>
          <p:nvPr/>
        </p:nvSpPr>
        <p:spPr>
          <a:xfrm>
            <a:off x="845820" y="1276570"/>
            <a:ext cx="772575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Application name : Voting Application</a:t>
            </a:r>
          </a:p>
          <a:p>
            <a:r>
              <a:rPr lang="en-IN" sz="1800" dirty="0"/>
              <a:t>Category                  :   Web application</a:t>
            </a:r>
          </a:p>
          <a:p>
            <a:r>
              <a:rPr lang="en-IN" sz="1800" dirty="0"/>
              <a:t>Features               :</a:t>
            </a:r>
          </a:p>
          <a:p>
            <a:r>
              <a:rPr lang="en-IN" sz="1800" dirty="0"/>
              <a:t>                                    1. user authentication.</a:t>
            </a:r>
          </a:p>
          <a:p>
            <a:r>
              <a:rPr lang="en-IN" sz="1800" dirty="0"/>
              <a:t>                                    2.candidate registration.</a:t>
            </a:r>
          </a:p>
          <a:p>
            <a:r>
              <a:rPr lang="en-IN" sz="1800" dirty="0"/>
              <a:t>                                    3.Ballot creation.</a:t>
            </a:r>
          </a:p>
          <a:p>
            <a:r>
              <a:rPr lang="en-IN" sz="1800" dirty="0"/>
              <a:t>                                   4.voting mechanisms</a:t>
            </a:r>
          </a:p>
          <a:p>
            <a:r>
              <a:rPr lang="en-IN" sz="1800" dirty="0"/>
              <a:t>Technologies Used:</a:t>
            </a:r>
          </a:p>
          <a:p>
            <a:pPr lvl="4" algn="r"/>
            <a:r>
              <a:rPr lang="en-IN" sz="1800" dirty="0"/>
              <a:t>                                  Django Framework to create a back-end and handle     database.</a:t>
            </a:r>
          </a:p>
          <a:p>
            <a:pPr lvl="4" algn="r"/>
            <a:r>
              <a:rPr lang="en-IN" sz="1800" dirty="0"/>
              <a:t>                                  HTML,CSS and JavaScript to create font-end and handle it</a:t>
            </a:r>
          </a:p>
          <a:p>
            <a:pPr algn="r"/>
            <a:r>
              <a:rPr lang="en-IN" sz="2000" dirty="0"/>
              <a:t>                              </a:t>
            </a:r>
          </a:p>
          <a:p>
            <a:r>
              <a:rPr lang="en-I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Proposed Solution</a:t>
            </a:r>
            <a:endParaRPr lang="en-IN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6B7C3C-D3E3-FF07-EEDD-95F0B593D118}"/>
              </a:ext>
            </a:extLst>
          </p:cNvPr>
          <p:cNvSpPr txBox="1"/>
          <p:nvPr/>
        </p:nvSpPr>
        <p:spPr>
          <a:xfrm>
            <a:off x="138533" y="1102220"/>
            <a:ext cx="8866934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0E84B3E-4CED-7709-C0ED-61714423E40C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D3393E03-7263-ADFB-23AD-8505198A845E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0B99BA-7A0E-E1C8-9AAF-E1BCB1B1187C}"/>
              </a:ext>
            </a:extLst>
          </p:cNvPr>
          <p:cNvSpPr txBox="1"/>
          <p:nvPr/>
        </p:nvSpPr>
        <p:spPr>
          <a:xfrm>
            <a:off x="706244" y="1102220"/>
            <a:ext cx="7486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Söhne"/>
              </a:rPr>
              <a:t>Voter Registration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: A feature allowing eligible voters to register their details securely, including personal information and verification documents. Administrators may approve or verify registrations.</a:t>
            </a:r>
          </a:p>
          <a:p>
            <a:pPr algn="l">
              <a:buFont typeface="+mj-lt"/>
              <a:buAutoNum type="arabicPeriod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Söhne"/>
              </a:rPr>
              <a:t>Candidate Registration and Management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: Functionality enabling candidates to register for elections, submit their profiles, photos, and other relevant information. Administrators can manage candidate listings and verify qualifications.</a:t>
            </a:r>
          </a:p>
          <a:p>
            <a:pPr algn="l">
              <a:buFont typeface="+mj-lt"/>
              <a:buAutoNum type="arabicPeriod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Söhne"/>
              </a:rPr>
              <a:t>Ballot Creation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: Administrators can create electronic ballots containing candidate names, issue propositions, and other relevant voting options. They can customize ballots for different elections or constituencies.</a:t>
            </a:r>
          </a:p>
          <a:p>
            <a:pPr algn="l">
              <a:buFont typeface="+mj-lt"/>
              <a:buAutoNum type="arabicPeriod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Söhne"/>
              </a:rPr>
              <a:t>Result Tabulation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: Automated tabulation of votes to determine the outcome of the election. This feature may include real-time reporting of results and graphical representation for easier understanding.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IN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91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AB2285-16B6-67AB-39F2-7E03D6821A2A}"/>
              </a:ext>
            </a:extLst>
          </p:cNvPr>
          <p:cNvSpPr txBox="1"/>
          <p:nvPr/>
        </p:nvSpPr>
        <p:spPr>
          <a:xfrm>
            <a:off x="457200" y="752832"/>
            <a:ext cx="8017933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algn="l">
              <a:lnSpc>
                <a:spcPct val="150000"/>
              </a:lnSpc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+mj-lt"/>
              <a:buAutoNum type="arabicPeriod"/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0896F70-0E57-B001-3C98-BB76EA937037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FB315134-FD10-6E28-FDC9-29E7F29C2454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894B0A-CF83-2CA9-7D72-769C5B139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795" y="543373"/>
            <a:ext cx="5148583" cy="18189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52E74A-4431-7F8F-C380-356E411AE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795" y="2528414"/>
            <a:ext cx="4986233" cy="19813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0DD68C3-785B-747B-9BC3-459BB66E3F0D}"/>
              </a:ext>
            </a:extLst>
          </p:cNvPr>
          <p:cNvSpPr txBox="1"/>
          <p:nvPr/>
        </p:nvSpPr>
        <p:spPr>
          <a:xfrm>
            <a:off x="168569" y="884663"/>
            <a:ext cx="1058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002060"/>
                </a:solidFill>
              </a:rPr>
              <a:t>Models.py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44BAB1-1BA3-8692-1A4E-D091F47F7A4A}"/>
              </a:ext>
            </a:extLst>
          </p:cNvPr>
          <p:cNvSpPr txBox="1"/>
          <p:nvPr/>
        </p:nvSpPr>
        <p:spPr>
          <a:xfrm>
            <a:off x="168569" y="2906779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002060"/>
                </a:solidFill>
              </a:rPr>
              <a:t>Admin.py</a:t>
            </a:r>
          </a:p>
        </p:txBody>
      </p:sp>
    </p:spTree>
    <p:extLst>
      <p:ext uri="{BB962C8B-B14F-4D97-AF65-F5344CB8AC3E}">
        <p14:creationId xmlns:p14="http://schemas.microsoft.com/office/powerpoint/2010/main" val="487481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AB2285-16B6-67AB-39F2-7E03D6821A2A}"/>
              </a:ext>
            </a:extLst>
          </p:cNvPr>
          <p:cNvSpPr txBox="1"/>
          <p:nvPr/>
        </p:nvSpPr>
        <p:spPr>
          <a:xfrm>
            <a:off x="457200" y="752832"/>
            <a:ext cx="8017933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algn="l">
              <a:lnSpc>
                <a:spcPct val="150000"/>
              </a:lnSpc>
            </a:pPr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+mj-lt"/>
              <a:buAutoNum type="arabicPeriod"/>
            </a:pPr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25A5131-6F83-AD76-5E52-14CCB9D908F9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9D85AD23-D3D0-C7F5-13BD-C3746B44AE9A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F5E1D8-A899-736A-CB83-D6B46C14A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454" y="859161"/>
            <a:ext cx="4925122" cy="34251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C39C9D-83DF-9106-6D8A-BA65D6A5A210}"/>
              </a:ext>
            </a:extLst>
          </p:cNvPr>
          <p:cNvSpPr txBox="1"/>
          <p:nvPr/>
        </p:nvSpPr>
        <p:spPr>
          <a:xfrm>
            <a:off x="483129" y="948943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800" b="1" dirty="0">
                <a:solidFill>
                  <a:srgbClr val="002060"/>
                </a:solidFill>
              </a:rPr>
              <a:t>Views.py</a:t>
            </a:r>
          </a:p>
        </p:txBody>
      </p:sp>
    </p:spTree>
    <p:extLst>
      <p:ext uri="{BB962C8B-B14F-4D97-AF65-F5344CB8AC3E}">
        <p14:creationId xmlns:p14="http://schemas.microsoft.com/office/powerpoint/2010/main" val="3832645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</TotalTime>
  <Words>588</Words>
  <Application>Microsoft Office PowerPoint</Application>
  <PresentationFormat>On-screen Show (16:9)</PresentationFormat>
  <Paragraphs>67</Paragraphs>
  <Slides>23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  <vt:variant>
        <vt:lpstr>Custom Shows</vt:lpstr>
      </vt:variant>
      <vt:variant>
        <vt:i4>1</vt:i4>
      </vt:variant>
    </vt:vector>
  </HeadingPairs>
  <TitlesOfParts>
    <vt:vector size="31" baseType="lpstr">
      <vt:lpstr>-apple-system</vt:lpstr>
      <vt:lpstr>Arial</vt:lpstr>
      <vt:lpstr>Arial MT</vt:lpstr>
      <vt:lpstr>Calibri</vt:lpstr>
      <vt:lpstr>Söhne</vt:lpstr>
      <vt:lpstr>Times New Roman</vt:lpstr>
      <vt:lpstr>Simple Light</vt:lpstr>
      <vt:lpstr>PowerPoint Presentation</vt:lpstr>
      <vt:lpstr>PowerPoint Presentation</vt:lpstr>
      <vt:lpstr>Abstract : Django Web Application Voting System </vt:lpstr>
      <vt:lpstr>Problem Statement</vt:lpstr>
      <vt:lpstr>Project Overview</vt:lpstr>
      <vt:lpstr>Proposed Solution</vt:lpstr>
      <vt:lpstr>PowerPoint Presentation</vt:lpstr>
      <vt:lpstr>PowerPoint Presentation</vt:lpstr>
      <vt:lpstr>Technology Used</vt:lpstr>
      <vt:lpstr>Modelling &amp; Results: Terminals:</vt:lpstr>
      <vt:lpstr>PowerPoint Presentation</vt:lpstr>
      <vt:lpstr>Home page-Register page</vt:lpstr>
      <vt:lpstr>Home page-Login page</vt:lpstr>
      <vt:lpstr>Polls website page</vt:lpstr>
      <vt:lpstr>Django administration page</vt:lpstr>
      <vt:lpstr>PowerPoint Presentation</vt:lpstr>
      <vt:lpstr>PowerPoint Presentation</vt:lpstr>
      <vt:lpstr>Polling questions-page</vt:lpstr>
      <vt:lpstr>Voting page</vt:lpstr>
      <vt:lpstr>PowerPoint Presentation</vt:lpstr>
      <vt:lpstr>Result-page of my actions in django administration </vt:lpstr>
      <vt:lpstr>Conclusion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Abirami M</cp:lastModifiedBy>
  <cp:revision>5</cp:revision>
  <dcterms:modified xsi:type="dcterms:W3CDTF">2024-04-11T15:50:33Z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